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281D-FD23-4305-A5FA-AE0BE1EE2450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C87E177E-A21A-42C9-853D-918E0262DA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0427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281D-FD23-4305-A5FA-AE0BE1EE2450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C87E177E-A21A-42C9-853D-918E0262DA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7248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281D-FD23-4305-A5FA-AE0BE1EE2450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C87E177E-A21A-42C9-853D-918E0262DA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7871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281D-FD23-4305-A5FA-AE0BE1EE2450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87E177E-A21A-42C9-853D-918E0262DA93}" type="slidenum">
              <a:rPr lang="en-AU" smtClean="0"/>
              <a:t>‹#›</a:t>
            </a:fld>
            <a:endParaRPr lang="en-A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5898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281D-FD23-4305-A5FA-AE0BE1EE2450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87E177E-A21A-42C9-853D-918E0262DA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98111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281D-FD23-4305-A5FA-AE0BE1EE2450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77E-A21A-42C9-853D-918E0262DA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76901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281D-FD23-4305-A5FA-AE0BE1EE2450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77E-A21A-42C9-853D-918E0262DA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6588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281D-FD23-4305-A5FA-AE0BE1EE2450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77E-A21A-42C9-853D-918E0262DA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04503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3981281D-FD23-4305-A5FA-AE0BE1EE2450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C87E177E-A21A-42C9-853D-918E0262DA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8890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281D-FD23-4305-A5FA-AE0BE1EE2450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77E-A21A-42C9-853D-918E0262DA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5205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281D-FD23-4305-A5FA-AE0BE1EE2450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C87E177E-A21A-42C9-853D-918E0262DA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3749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281D-FD23-4305-A5FA-AE0BE1EE2450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77E-A21A-42C9-853D-918E0262DA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493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281D-FD23-4305-A5FA-AE0BE1EE2450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77E-A21A-42C9-853D-918E0262DA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3085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281D-FD23-4305-A5FA-AE0BE1EE2450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77E-A21A-42C9-853D-918E0262DA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08244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281D-FD23-4305-A5FA-AE0BE1EE2450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77E-A21A-42C9-853D-918E0262DA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087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281D-FD23-4305-A5FA-AE0BE1EE2450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77E-A21A-42C9-853D-918E0262DA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7626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281D-FD23-4305-A5FA-AE0BE1EE2450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177E-A21A-42C9-853D-918E0262DA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7635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1281D-FD23-4305-A5FA-AE0BE1EE2450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177E-A21A-42C9-853D-918E0262DA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38329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The Amazing Adolescent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en-AU" dirty="0"/>
          </a:p>
          <a:p>
            <a:endParaRPr lang="en-AU" dirty="0"/>
          </a:p>
          <a:p>
            <a:r>
              <a:rPr lang="en-AU" dirty="0"/>
              <a:t>Stephen J Fyson PhD</a:t>
            </a:r>
          </a:p>
          <a:p>
            <a:r>
              <a:rPr lang="en-AU" dirty="0"/>
              <a:t>The Excellence Centre</a:t>
            </a:r>
          </a:p>
        </p:txBody>
      </p:sp>
    </p:spTree>
    <p:extLst>
      <p:ext uri="{BB962C8B-B14F-4D97-AF65-F5344CB8AC3E}">
        <p14:creationId xmlns:p14="http://schemas.microsoft.com/office/powerpoint/2010/main" val="1754581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is an adolescent?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02466"/>
          </a:xfrm>
        </p:spPr>
        <p:txBody>
          <a:bodyPr>
            <a:noAutofit/>
          </a:bodyPr>
          <a:lstStyle/>
          <a:p>
            <a:r>
              <a:rPr lang="en-AU" dirty="0"/>
              <a:t>Pre-hormonal</a:t>
            </a:r>
          </a:p>
          <a:p>
            <a:endParaRPr lang="en-AU" dirty="0"/>
          </a:p>
          <a:p>
            <a:r>
              <a:rPr lang="en-AU" dirty="0"/>
              <a:t>Hormonal patterns setting in</a:t>
            </a:r>
          </a:p>
          <a:p>
            <a:endParaRPr lang="en-AU" dirty="0"/>
          </a:p>
          <a:p>
            <a:r>
              <a:rPr lang="en-AU" dirty="0"/>
              <a:t>Living with the hormonal patterns – changes in thinking capacity</a:t>
            </a:r>
          </a:p>
          <a:p>
            <a:r>
              <a:rPr lang="en-AU" i="1" dirty="0"/>
              <a:t>Moving from simply having disclosure of the stories of life to testing the disruption of the stories of life, through learning to ask good questions…</a:t>
            </a:r>
          </a:p>
          <a:p>
            <a:endParaRPr lang="en-AU" dirty="0"/>
          </a:p>
          <a:p>
            <a:r>
              <a:rPr lang="en-AU" dirty="0"/>
              <a:t>Male and Female – still relevant? </a:t>
            </a:r>
          </a:p>
        </p:txBody>
      </p:sp>
    </p:spTree>
    <p:extLst>
      <p:ext uri="{BB962C8B-B14F-4D97-AF65-F5344CB8AC3E}">
        <p14:creationId xmlns:p14="http://schemas.microsoft.com/office/powerpoint/2010/main" val="3495224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shapes Adolescents?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838640"/>
          </a:xfrm>
        </p:spPr>
        <p:txBody>
          <a:bodyPr>
            <a:normAutofit fontScale="92500" lnSpcReduction="10000"/>
          </a:bodyPr>
          <a:lstStyle/>
          <a:p>
            <a:r>
              <a:rPr lang="en-AU" sz="2600" dirty="0"/>
              <a:t>Contemporary psychology / education speaks of two domains:</a:t>
            </a:r>
          </a:p>
          <a:p>
            <a:r>
              <a:rPr lang="en-AU" sz="2600" dirty="0"/>
              <a:t>NATURE</a:t>
            </a:r>
          </a:p>
          <a:p>
            <a:r>
              <a:rPr lang="en-AU" sz="2600" dirty="0"/>
              <a:t>= our genetic inheritance, such that we are described as being partly determined by our genetic predispositions [inherent capacities and some predispositions]; and </a:t>
            </a:r>
          </a:p>
          <a:p>
            <a:r>
              <a:rPr lang="en-AU" sz="2600" dirty="0"/>
              <a:t>NURTURE</a:t>
            </a:r>
          </a:p>
          <a:p>
            <a:pPr lvl="0"/>
            <a:r>
              <a:rPr lang="en-AU" sz="2600" dirty="0"/>
              <a:t>= our social upbringing, such that we are described as being partly determined by our social upbringing within our familial and cultural contexts [early years of socialisation do induct us into certain patterns of civil conduct, and styles or patterns of normally relating to others].</a:t>
            </a:r>
          </a:p>
          <a:p>
            <a:endParaRPr lang="en-AU" sz="26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15670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Biblical Basics…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96449"/>
          </a:xfrm>
        </p:spPr>
        <p:txBody>
          <a:bodyPr>
            <a:noAutofit/>
          </a:bodyPr>
          <a:lstStyle/>
          <a:p>
            <a:r>
              <a:rPr lang="en-AU" dirty="0"/>
              <a:t>What about these?</a:t>
            </a:r>
          </a:p>
          <a:p>
            <a:r>
              <a:rPr lang="en-AU" sz="28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Image of God</a:t>
            </a:r>
            <a:r>
              <a:rPr lang="en-AU" dirty="0"/>
              <a:t>:</a:t>
            </a:r>
          </a:p>
          <a:p>
            <a:r>
              <a:rPr lang="en-AU" i="1" dirty="0"/>
              <a:t>Honour and Respect, Calling and Vocation </a:t>
            </a:r>
            <a:r>
              <a:rPr lang="en-AU" dirty="0"/>
              <a:t>[“meaning and purpose”]</a:t>
            </a:r>
            <a:endParaRPr lang="en-AU" i="1" dirty="0"/>
          </a:p>
          <a:p>
            <a:r>
              <a:rPr lang="en-AU" sz="28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</a:t>
            </a:r>
            <a:r>
              <a:rPr lang="en-AU" dirty="0"/>
              <a:t>:</a:t>
            </a:r>
          </a:p>
          <a:p>
            <a:r>
              <a:rPr lang="en-AU" i="1" dirty="0"/>
              <a:t>Things are real (physical and social) and Truth is our reference point </a:t>
            </a:r>
            <a:r>
              <a:rPr lang="en-AU" dirty="0"/>
              <a:t>[boundaries of physical and social experience]</a:t>
            </a:r>
            <a:endParaRPr lang="en-AU" i="1" dirty="0"/>
          </a:p>
          <a:p>
            <a:r>
              <a:rPr lang="en-AU" sz="28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Grace</a:t>
            </a:r>
            <a:r>
              <a:rPr lang="en-AU" dirty="0"/>
              <a:t>:</a:t>
            </a:r>
          </a:p>
          <a:p>
            <a:r>
              <a:rPr lang="en-AU" i="1" dirty="0"/>
              <a:t>We are imperfect and need forgiveness // and to give forgiveness </a:t>
            </a:r>
            <a:r>
              <a:rPr lang="en-AU" dirty="0"/>
              <a:t>[commitment to keeping relationships going]</a:t>
            </a:r>
            <a:endParaRPr lang="en-AU" i="1" dirty="0"/>
          </a:p>
        </p:txBody>
      </p:sp>
    </p:spTree>
    <p:extLst>
      <p:ext uri="{BB962C8B-B14F-4D97-AF65-F5344CB8AC3E}">
        <p14:creationId xmlns:p14="http://schemas.microsoft.com/office/powerpoint/2010/main" val="1605460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Biblical Basics contd.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sz="3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Faith, hope and love</a:t>
            </a:r>
          </a:p>
          <a:p>
            <a:r>
              <a:rPr lang="en-AU" sz="3000" i="1" dirty="0"/>
              <a:t>How do we present the awe and wonder of our humanity, and the adventure of good character, in the face of:</a:t>
            </a:r>
          </a:p>
          <a:p>
            <a:pPr lvl="1"/>
            <a:r>
              <a:rPr lang="en-AU" sz="2600" i="1" dirty="0"/>
              <a:t>Physical comfort; </a:t>
            </a:r>
          </a:p>
          <a:p>
            <a:pPr lvl="1"/>
            <a:r>
              <a:rPr lang="en-AU" sz="2600" i="1" dirty="0"/>
              <a:t>And thus God-denial?</a:t>
            </a:r>
          </a:p>
          <a:p>
            <a:r>
              <a:rPr lang="en-AU" sz="3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</a:t>
            </a:r>
          </a:p>
          <a:p>
            <a:r>
              <a:rPr lang="en-AU" sz="3000" i="1" dirty="0"/>
              <a:t>How do we describe this reality to adolescents in a real way? </a:t>
            </a:r>
            <a:r>
              <a:rPr lang="en-AU" sz="3000" dirty="0"/>
              <a:t>[Incarnational discipleship… living together in Grace and Truth]</a:t>
            </a:r>
            <a:endParaRPr lang="en-AU" sz="3000" i="1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46053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110</TotalTime>
  <Words>286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Trebuchet MS</vt:lpstr>
      <vt:lpstr>Berlin</vt:lpstr>
      <vt:lpstr>The Amazing Adolescent</vt:lpstr>
      <vt:lpstr>What is an adolescent?</vt:lpstr>
      <vt:lpstr>What shapes Adolescents?</vt:lpstr>
      <vt:lpstr>Biblical Basics…</vt:lpstr>
      <vt:lpstr>Biblical Basics contd.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Amazing Adolescent</dc:title>
  <dc:creator>Stephen J Fyson</dc:creator>
  <cp:lastModifiedBy>Stephen J Fyson</cp:lastModifiedBy>
  <cp:revision>7</cp:revision>
  <dcterms:created xsi:type="dcterms:W3CDTF">2016-02-29T23:05:24Z</dcterms:created>
  <dcterms:modified xsi:type="dcterms:W3CDTF">2016-03-01T00:55:44Z</dcterms:modified>
</cp:coreProperties>
</file>